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9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05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8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7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7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2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7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27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08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155C-49C4-4752-BCBC-4BB3773E13B9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4BFC-5C8A-4729-85CF-369B521C5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792" y="116630"/>
            <a:ext cx="20162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48136" y="116632"/>
            <a:ext cx="272792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20072" y="118781"/>
            <a:ext cx="20162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80312" y="118781"/>
            <a:ext cx="165618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9512" y="2357264"/>
            <a:ext cx="3024336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347864" y="2357264"/>
            <a:ext cx="20162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03223" y="2340657"/>
            <a:ext cx="2525161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100392" y="2357264"/>
            <a:ext cx="956525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79512" y="4581128"/>
            <a:ext cx="2592288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915816" y="4594012"/>
            <a:ext cx="20162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076056" y="4594012"/>
            <a:ext cx="20162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00292" y="4594012"/>
            <a:ext cx="1856625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Manual Input 15"/>
          <p:cNvSpPr/>
          <p:nvPr/>
        </p:nvSpPr>
        <p:spPr>
          <a:xfrm>
            <a:off x="119782" y="1501508"/>
            <a:ext cx="2160240" cy="650221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Manual Input 16"/>
          <p:cNvSpPr/>
          <p:nvPr/>
        </p:nvSpPr>
        <p:spPr>
          <a:xfrm flipV="1">
            <a:off x="2267744" y="116630"/>
            <a:ext cx="2860631" cy="79208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Manual Input 17"/>
          <p:cNvSpPr/>
          <p:nvPr/>
        </p:nvSpPr>
        <p:spPr>
          <a:xfrm>
            <a:off x="5142983" y="1412776"/>
            <a:ext cx="2160240" cy="799373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Manual Input 18"/>
          <p:cNvSpPr/>
          <p:nvPr/>
        </p:nvSpPr>
        <p:spPr>
          <a:xfrm>
            <a:off x="7344308" y="1412777"/>
            <a:ext cx="1728192" cy="827684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Manual Input 19"/>
          <p:cNvSpPr/>
          <p:nvPr/>
        </p:nvSpPr>
        <p:spPr>
          <a:xfrm flipV="1">
            <a:off x="107504" y="2340655"/>
            <a:ext cx="3168352" cy="656295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Manual Input 20"/>
          <p:cNvSpPr/>
          <p:nvPr/>
        </p:nvSpPr>
        <p:spPr>
          <a:xfrm flipV="1">
            <a:off x="5451561" y="2293150"/>
            <a:ext cx="2628484" cy="631793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Manual Input 21"/>
          <p:cNvSpPr/>
          <p:nvPr/>
        </p:nvSpPr>
        <p:spPr>
          <a:xfrm>
            <a:off x="3347864" y="3573016"/>
            <a:ext cx="2016224" cy="872481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Manual Input 22"/>
          <p:cNvSpPr/>
          <p:nvPr/>
        </p:nvSpPr>
        <p:spPr>
          <a:xfrm flipV="1">
            <a:off x="113376" y="4571166"/>
            <a:ext cx="2724560" cy="79208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Manual Input 23"/>
          <p:cNvSpPr/>
          <p:nvPr/>
        </p:nvSpPr>
        <p:spPr>
          <a:xfrm>
            <a:off x="2915816" y="5877272"/>
            <a:ext cx="2016224" cy="872481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Manual Input 24"/>
          <p:cNvSpPr/>
          <p:nvPr/>
        </p:nvSpPr>
        <p:spPr>
          <a:xfrm>
            <a:off x="5068227" y="5898610"/>
            <a:ext cx="2016224" cy="872481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Manual Input 25"/>
          <p:cNvSpPr/>
          <p:nvPr/>
        </p:nvSpPr>
        <p:spPr>
          <a:xfrm>
            <a:off x="7159980" y="5920613"/>
            <a:ext cx="1908212" cy="872481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iagonal Stripe 26"/>
          <p:cNvSpPr/>
          <p:nvPr/>
        </p:nvSpPr>
        <p:spPr>
          <a:xfrm>
            <a:off x="12278" y="-6440"/>
            <a:ext cx="1187624" cy="908719"/>
          </a:xfrm>
          <a:prstGeom prst="diagStrip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9352294">
            <a:off x="-62528" y="171510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Munich Putsch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Clement's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Modica</dc:creator>
  <cp:lastModifiedBy>Anton Modica</cp:lastModifiedBy>
  <cp:revision>2</cp:revision>
  <cp:lastPrinted>2018-09-20T07:00:54Z</cp:lastPrinted>
  <dcterms:created xsi:type="dcterms:W3CDTF">2018-09-20T06:53:56Z</dcterms:created>
  <dcterms:modified xsi:type="dcterms:W3CDTF">2018-09-20T16:56:46Z</dcterms:modified>
</cp:coreProperties>
</file>